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sldIdLst>
    <p:sldId id="256" r:id="rId2"/>
    <p:sldId id="274" r:id="rId3"/>
    <p:sldId id="271" r:id="rId4"/>
    <p:sldId id="272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5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4F41F1-FA33-D145-B5B0-1D976540851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7BFDDF-5BCA-A24C-9C91-8F3E31692F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5686" y="609600"/>
            <a:ext cx="9672082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 7</a:t>
            </a:r>
            <a:r>
              <a:rPr lang="en-US" baseline="30000" dirty="0" smtClean="0"/>
              <a:t>th</a:t>
            </a:r>
            <a:r>
              <a:rPr lang="en-US" dirty="0" smtClean="0"/>
              <a:t> graders!</a:t>
            </a:r>
            <a:br>
              <a:rPr lang="en-US" dirty="0" smtClean="0"/>
            </a:br>
            <a:r>
              <a:rPr lang="en-US" dirty="0" smtClean="0"/>
              <a:t>Ms. Treuel Language Arts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857" y="1470025"/>
            <a:ext cx="8001000" cy="1219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1.) Find your Seat.</a:t>
            </a:r>
          </a:p>
          <a:p>
            <a:pPr algn="l"/>
            <a:r>
              <a:rPr lang="en-US" sz="4000" dirty="0" smtClean="0"/>
              <a:t>2.) Copy tonight’s Homework from the board</a:t>
            </a:r>
          </a:p>
          <a:p>
            <a:pPr algn="l"/>
            <a:r>
              <a:rPr lang="en-US" sz="4000" dirty="0" smtClean="0"/>
              <a:t>3.) DO NOW</a:t>
            </a:r>
            <a:r>
              <a:rPr lang="en-US" sz="4000" dirty="0" smtClean="0"/>
              <a:t>: Read directions for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Day Scavenger Hunt. 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4" name="Picture 3" descr="kcs_a1df21e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70" y="4702629"/>
            <a:ext cx="2155371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 YOU FINISH EARLY</a:t>
            </a:r>
          </a:p>
          <a:p>
            <a:pPr marL="0" indent="0">
              <a:buNone/>
            </a:pPr>
            <a:r>
              <a:rPr lang="en-US" sz="4000" dirty="0" smtClean="0"/>
              <a:t>READ! YOU MUST HAVE YOUR INDEPENDENT NOVEL WITH YOU AT ALL TIMES. 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400" b="1" u="sng" dirty="0" smtClean="0"/>
              <a:t>GETTING OUT OF YOUR SEAT</a:t>
            </a:r>
          </a:p>
          <a:p>
            <a:pPr lvl="1"/>
            <a:r>
              <a:rPr lang="en-US" sz="5400" dirty="0" smtClean="0"/>
              <a:t>You must ask permission to leave your seat for any reason. </a:t>
            </a:r>
            <a:endParaRPr lang="en-US" sz="5400" dirty="0"/>
          </a:p>
          <a:p>
            <a:pPr lvl="1"/>
            <a:r>
              <a:rPr lang="en-US" sz="5400" dirty="0" smtClean="0"/>
              <a:t>You must ask permission to use the restroom and take the class pass found in the front of the room. </a:t>
            </a:r>
            <a:endParaRPr lang="en-US" sz="5400" dirty="0" smtClean="0"/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0949" y="2137722"/>
            <a:ext cx="7689451" cy="39884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u="sng" dirty="0" smtClean="0"/>
              <a:t>Exiting the Classroom</a:t>
            </a:r>
          </a:p>
          <a:p>
            <a:r>
              <a:rPr lang="en-US" sz="2800" dirty="0" smtClean="0"/>
              <a:t>Make sure all homework is copied from the homework board.</a:t>
            </a:r>
          </a:p>
          <a:p>
            <a:r>
              <a:rPr lang="en-US" sz="2800" dirty="0" smtClean="0"/>
              <a:t>Pack up all belongings</a:t>
            </a:r>
          </a:p>
          <a:p>
            <a:r>
              <a:rPr lang="en-US" sz="2800" dirty="0" smtClean="0"/>
              <a:t>All </a:t>
            </a:r>
            <a:r>
              <a:rPr lang="en-US" sz="2800" dirty="0" smtClean="0"/>
              <a:t>trash must be picked up in order to be dismissed. </a:t>
            </a:r>
          </a:p>
          <a:p>
            <a:r>
              <a:rPr lang="en-US" sz="2800" dirty="0" smtClean="0"/>
              <a:t>We are a team, so please help out. Complaining only delays your time in between classes.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DO NOW is to introduce or review a target objective. </a:t>
            </a:r>
          </a:p>
          <a:p>
            <a:r>
              <a:rPr lang="en-US" dirty="0" smtClean="0"/>
              <a:t>ALL DO NOW’s will be store in ELA binder/folder</a:t>
            </a:r>
          </a:p>
          <a:p>
            <a:endParaRPr lang="en-US" dirty="0"/>
          </a:p>
          <a:p>
            <a:r>
              <a:rPr lang="en-US" dirty="0" smtClean="0"/>
              <a:t>DO NOW will be checked and graded at the end of the quarter. 100% effort is the requirement for an A grade.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Graded for accuracy</a:t>
            </a:r>
          </a:p>
          <a:p>
            <a:endParaRPr lang="en-US" dirty="0"/>
          </a:p>
          <a:p>
            <a:r>
              <a:rPr lang="en-US" dirty="0" smtClean="0"/>
              <a:t>You will obtain this assignment on Monday and turn it in on Friday</a:t>
            </a:r>
          </a:p>
          <a:p>
            <a:endParaRPr lang="en-US" dirty="0"/>
          </a:p>
          <a:p>
            <a:r>
              <a:rPr lang="en-US" dirty="0" smtClean="0"/>
              <a:t>You may ask questions/seek help throughout the week.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by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923950"/>
            <a:ext cx="7823200" cy="42022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 can you succeed in this class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your agenda to record all assignments </a:t>
            </a:r>
            <a:endParaRPr lang="en-US" dirty="0" smtClean="0"/>
          </a:p>
          <a:p>
            <a:r>
              <a:rPr lang="en-US" b="1" dirty="0" smtClean="0"/>
              <a:t>Complete</a:t>
            </a:r>
            <a:r>
              <a:rPr lang="en-US" dirty="0" smtClean="0"/>
              <a:t> </a:t>
            </a:r>
            <a:r>
              <a:rPr lang="en-US" dirty="0"/>
              <a:t>all homework carefully and neatly</a:t>
            </a:r>
          </a:p>
          <a:p>
            <a:pPr lvl="0"/>
            <a:r>
              <a:rPr lang="en-US" dirty="0"/>
              <a:t>Review for tests and quizzes; Study a little bit each day</a:t>
            </a:r>
          </a:p>
          <a:p>
            <a:pPr lvl="0"/>
            <a:r>
              <a:rPr lang="en-US" dirty="0"/>
              <a:t>If you have any difficulties grasping a concept, speak with me immediately for extra assistance.</a:t>
            </a:r>
          </a:p>
          <a:p>
            <a:pPr lvl="0"/>
            <a:r>
              <a:rPr lang="en-US" b="1" dirty="0"/>
              <a:t>Have a positive attitude! Enjoy learning! Help Others!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Tidbits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591056"/>
            <a:ext cx="7823200" cy="4535107"/>
          </a:xfrm>
        </p:spPr>
        <p:txBody>
          <a:bodyPr>
            <a:noAutofit/>
          </a:bodyPr>
          <a:lstStyle/>
          <a:p>
            <a:r>
              <a:rPr lang="en-US" sz="4400" dirty="0" smtClean="0"/>
              <a:t>Text 954-391-5471</a:t>
            </a:r>
          </a:p>
          <a:p>
            <a:endParaRPr lang="en-US" sz="4400" dirty="0"/>
          </a:p>
          <a:p>
            <a:r>
              <a:rPr lang="en-US" sz="4400" dirty="0" smtClean="0"/>
              <a:t>Type @ </a:t>
            </a:r>
            <a:r>
              <a:rPr lang="en-US" sz="4400" dirty="0" err="1" smtClean="0"/>
              <a:t>treue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I will text you reminders regarding tests, quizzes, formal grades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Remind.com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814733" cy="4296833"/>
          </a:xfrm>
        </p:spPr>
        <p:txBody>
          <a:bodyPr/>
          <a:lstStyle/>
          <a:p>
            <a:r>
              <a:rPr lang="en-US" dirty="0" smtClean="0"/>
              <a:t>I am originally from Cleveland, </a:t>
            </a:r>
            <a:r>
              <a:rPr lang="en-US" dirty="0" smtClean="0"/>
              <a:t>OH</a:t>
            </a:r>
          </a:p>
          <a:p>
            <a:endParaRPr lang="en-US" dirty="0"/>
          </a:p>
          <a:p>
            <a:r>
              <a:rPr lang="en-US" dirty="0" smtClean="0"/>
              <a:t>I ran several half marathons</a:t>
            </a:r>
          </a:p>
          <a:p>
            <a:endParaRPr lang="en-US" dirty="0" smtClean="0"/>
          </a:p>
          <a:p>
            <a:r>
              <a:rPr lang="en-US" dirty="0" smtClean="0"/>
              <a:t>I enjoy students who have goals and TRY every task I give them!</a:t>
            </a:r>
          </a:p>
          <a:p>
            <a:r>
              <a:rPr lang="en-US" dirty="0" smtClean="0"/>
              <a:t>I am a huge Ohio State fan! Go buckeyes!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501" y="338328"/>
            <a:ext cx="8426299" cy="1566446"/>
          </a:xfrm>
        </p:spPr>
        <p:txBody>
          <a:bodyPr>
            <a:normAutofit/>
          </a:bodyPr>
          <a:lstStyle/>
          <a:p>
            <a:r>
              <a:rPr lang="en-US" dirty="0" smtClean="0"/>
              <a:t>Who Am I? </a:t>
            </a:r>
            <a:br>
              <a:rPr lang="en-US" dirty="0" smtClean="0"/>
            </a:br>
            <a:r>
              <a:rPr lang="en-US" dirty="0" smtClean="0"/>
              <a:t>Ms. Treuel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2813" y="2675467"/>
            <a:ext cx="8824479" cy="345069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 can understand the classroom rules and procedures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607" y="338328"/>
            <a:ext cx="8229600" cy="1252728"/>
          </a:xfrm>
        </p:spPr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DO NOW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Distribute Materials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Procedures &amp; Rules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Setting Goals/Expectations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87422"/>
            <a:ext cx="7823200" cy="4038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u="sng" dirty="0" smtClean="0"/>
              <a:t>Entering the Room 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 Enter quietly and politely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 Unpack and sharpen </a:t>
            </a:r>
            <a:r>
              <a:rPr lang="en-US" sz="3600" dirty="0" smtClean="0"/>
              <a:t>pencils </a:t>
            </a:r>
            <a:endParaRPr lang="en-US" sz="3600" dirty="0" smtClean="0"/>
          </a:p>
          <a:p>
            <a:pPr>
              <a:buFont typeface="+mj-lt"/>
              <a:buAutoNum type="arabicPeriod"/>
            </a:pPr>
            <a:r>
              <a:rPr lang="en-US" sz="3600" dirty="0"/>
              <a:t> </a:t>
            </a:r>
            <a:r>
              <a:rPr lang="en-US" sz="3600" dirty="0" smtClean="0"/>
              <a:t>Have all supplies out on desk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 Copy down homework in your agenda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 Complete the DO NOW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 Read Silently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524"/>
            <a:ext cx="7823201" cy="4189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RESTROOM POLICY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Always ask permission to use the restroom. You are allowed 3 emergency passes per quarter. DO NOT ask to use the restroom during whole group discussion. REMEMBER: You have 4 min. in between each class. 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Do not run or play in the hallways or restrooms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REMEMBER~ You will be escorted to the restroom. So it is advised to ONLY use the restroom during class change.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Taking Out/Putting away/Caring for supplies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Recap markers and glue.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Share group supplies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Always ask permission to use classroom supplies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Handing in finished Work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Make sure your name, date and period is on your paper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your work in the correct bin. Make sure you staple all work that is more than one page.</a:t>
            </a:r>
          </a:p>
          <a:p>
            <a:pPr marL="0" indent="0">
              <a:buNone/>
            </a:pPr>
            <a:r>
              <a:rPr lang="en-US" sz="4000" dirty="0" smtClean="0"/>
              <a:t>Unfinished Work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Always store paper in your ELA folder/binder. You will be responsible for all work. NEVER THROW AWAY PAPERS unless I tell you.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801" y="2439518"/>
            <a:ext cx="7823200" cy="403874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Report to the calendar, day of the week folder for all ABSENT WORK. If your name is not on any worksheet/ assignment it is your responsibility to ask me for missing work! </a:t>
            </a:r>
          </a:p>
          <a:p>
            <a:r>
              <a:rPr lang="en-US" dirty="0" smtClean="0"/>
              <a:t>It is your responsibility to complete all absent work. You will have 2 days to complete and turn in absent work. </a:t>
            </a:r>
          </a:p>
          <a:p>
            <a:endParaRPr lang="en-US" dirty="0"/>
          </a:p>
          <a:p>
            <a:r>
              <a:rPr lang="en-US" dirty="0" smtClean="0"/>
              <a:t>Turn all work into the absent bin located in the front of the classroom. </a:t>
            </a:r>
          </a:p>
          <a:p>
            <a:r>
              <a:rPr lang="en-US" dirty="0" smtClean="0"/>
              <a:t>It is advised to exchange information with at least two classmates. REMEMBER: It is your responsibility to complete all absent work</a:t>
            </a:r>
          </a:p>
          <a:p>
            <a:r>
              <a:rPr lang="en-US" dirty="0" smtClean="0"/>
              <a:t>FYI: Coming to school every school day is easier than missing a day because you will have double the work load to complete!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Miss?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70600" y="1295208"/>
            <a:ext cx="18943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Absences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66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37913</TotalTime>
  <Words>688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Candara</vt:lpstr>
      <vt:lpstr>Symbol</vt:lpstr>
      <vt:lpstr>Wingdings</vt:lpstr>
      <vt:lpstr>Waveform</vt:lpstr>
      <vt:lpstr>Welcome 7th graders! Ms. Treuel Language Arts </vt:lpstr>
      <vt:lpstr>Who Am I?  Ms. Treuel</vt:lpstr>
      <vt:lpstr>Learning Target</vt:lpstr>
      <vt:lpstr>Agenda</vt:lpstr>
      <vt:lpstr>PROCEDURES</vt:lpstr>
      <vt:lpstr>PROCEDURES </vt:lpstr>
      <vt:lpstr>PROCEDURES</vt:lpstr>
      <vt:lpstr>PROCEDURES</vt:lpstr>
      <vt:lpstr>What did I Miss?  </vt:lpstr>
      <vt:lpstr>PROCEDURES</vt:lpstr>
      <vt:lpstr>PROCEDURES</vt:lpstr>
      <vt:lpstr>Procedures</vt:lpstr>
      <vt:lpstr>DO NOW</vt:lpstr>
      <vt:lpstr>Week by Week</vt:lpstr>
      <vt:lpstr>Tips and Tidbits </vt:lpstr>
      <vt:lpstr>Remind.com</vt:lpstr>
    </vt:vector>
  </TitlesOfParts>
  <Company>Carmel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Language Arts! August 26, 2013</dc:title>
  <dc:creator>Suzanne Treuel</dc:creator>
  <cp:lastModifiedBy>Suzanne E. Treuel</cp:lastModifiedBy>
  <cp:revision>23</cp:revision>
  <dcterms:created xsi:type="dcterms:W3CDTF">2013-08-25T18:25:12Z</dcterms:created>
  <dcterms:modified xsi:type="dcterms:W3CDTF">2015-08-24T00:44:35Z</dcterms:modified>
</cp:coreProperties>
</file>